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27432000" cy="6400800"/>
  <p:notesSz cx="6858000" cy="9144000"/>
  <p:defaultTextStyle>
    <a:defPPr>
      <a:defRPr lang="en-US"/>
    </a:defPPr>
    <a:lvl1pPr marL="0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4226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8452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32678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6904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21129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65355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9581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53807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41" d="100"/>
          <a:sy n="41" d="100"/>
        </p:scale>
        <p:origin x="-576" y="-792"/>
      </p:cViewPr>
      <p:guideLst>
        <p:guide orient="horz" pos="2016"/>
        <p:guide pos="86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E3B569-3DD5-CB47-86A0-5A0F325423F8}" type="datetimeFigureOut">
              <a:rPr lang="en-US" smtClean="0"/>
              <a:t>8/5/16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3917950" y="685800"/>
            <a:ext cx="146939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F403C-54B1-C64C-83D4-4295B8803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47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4226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8452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32678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6904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21129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65355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9581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53807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F403C-54B1-C64C-83D4-4295B8803F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44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988400"/>
            <a:ext cx="23317200" cy="137202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3627120"/>
            <a:ext cx="19202400" cy="16357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42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84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3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69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21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653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9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53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5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208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8200" y="256334"/>
            <a:ext cx="6172200" cy="546142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56334"/>
            <a:ext cx="18059400" cy="546142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81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604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40" y="4113109"/>
            <a:ext cx="23317200" cy="1271271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40" y="2712936"/>
            <a:ext cx="23317200" cy="1400175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422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8845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32678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4pPr>
            <a:lvl5pPr marL="1376904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5pPr>
            <a:lvl6pPr marL="1721129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6pPr>
            <a:lvl7pPr marL="2065355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7pPr>
            <a:lvl8pPr marL="2409581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8pPr>
            <a:lvl9pPr marL="2753807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408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1493524"/>
            <a:ext cx="12115800" cy="422423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44600" y="1493524"/>
            <a:ext cx="12115800" cy="422423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972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1" y="1432776"/>
            <a:ext cx="12120563" cy="5971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4226" indent="0">
              <a:buNone/>
              <a:defRPr sz="1500" b="1"/>
            </a:lvl2pPr>
            <a:lvl3pPr marL="688452" indent="0">
              <a:buNone/>
              <a:defRPr sz="1400" b="1"/>
            </a:lvl3pPr>
            <a:lvl4pPr marL="1032678" indent="0">
              <a:buNone/>
              <a:defRPr sz="1200" b="1"/>
            </a:lvl4pPr>
            <a:lvl5pPr marL="1376904" indent="0">
              <a:buNone/>
              <a:defRPr sz="1200" b="1"/>
            </a:lvl5pPr>
            <a:lvl6pPr marL="1721129" indent="0">
              <a:buNone/>
              <a:defRPr sz="1200" b="1"/>
            </a:lvl6pPr>
            <a:lvl7pPr marL="2065355" indent="0">
              <a:buNone/>
              <a:defRPr sz="1200" b="1"/>
            </a:lvl7pPr>
            <a:lvl8pPr marL="2409581" indent="0">
              <a:buNone/>
              <a:defRPr sz="1200" b="1"/>
            </a:lvl8pPr>
            <a:lvl9pPr marL="2753807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1" y="2029887"/>
            <a:ext cx="12120563" cy="3687869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9" y="1432776"/>
            <a:ext cx="12125325" cy="5971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4226" indent="0">
              <a:buNone/>
              <a:defRPr sz="1500" b="1"/>
            </a:lvl2pPr>
            <a:lvl3pPr marL="688452" indent="0">
              <a:buNone/>
              <a:defRPr sz="1400" b="1"/>
            </a:lvl3pPr>
            <a:lvl4pPr marL="1032678" indent="0">
              <a:buNone/>
              <a:defRPr sz="1200" b="1"/>
            </a:lvl4pPr>
            <a:lvl5pPr marL="1376904" indent="0">
              <a:buNone/>
              <a:defRPr sz="1200" b="1"/>
            </a:lvl5pPr>
            <a:lvl6pPr marL="1721129" indent="0">
              <a:buNone/>
              <a:defRPr sz="1200" b="1"/>
            </a:lvl6pPr>
            <a:lvl7pPr marL="2065355" indent="0">
              <a:buNone/>
              <a:defRPr sz="1200" b="1"/>
            </a:lvl7pPr>
            <a:lvl8pPr marL="2409581" indent="0">
              <a:buNone/>
              <a:defRPr sz="1200" b="1"/>
            </a:lvl8pPr>
            <a:lvl9pPr marL="2753807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9" y="2029887"/>
            <a:ext cx="12125325" cy="3687869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00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805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74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5" y="254848"/>
            <a:ext cx="9024940" cy="108458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3" y="254853"/>
            <a:ext cx="15335250" cy="546290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5" y="1339432"/>
            <a:ext cx="9024940" cy="4378325"/>
          </a:xfrm>
        </p:spPr>
        <p:txBody>
          <a:bodyPr/>
          <a:lstStyle>
            <a:lvl1pPr marL="0" indent="0">
              <a:buNone/>
              <a:defRPr sz="1100"/>
            </a:lvl1pPr>
            <a:lvl2pPr marL="344226" indent="0">
              <a:buNone/>
              <a:defRPr sz="900"/>
            </a:lvl2pPr>
            <a:lvl3pPr marL="688452" indent="0">
              <a:buNone/>
              <a:defRPr sz="800"/>
            </a:lvl3pPr>
            <a:lvl4pPr marL="1032678" indent="0">
              <a:buNone/>
              <a:defRPr sz="700"/>
            </a:lvl4pPr>
            <a:lvl5pPr marL="1376904" indent="0">
              <a:buNone/>
              <a:defRPr sz="700"/>
            </a:lvl5pPr>
            <a:lvl6pPr marL="1721129" indent="0">
              <a:buNone/>
              <a:defRPr sz="700"/>
            </a:lvl6pPr>
            <a:lvl7pPr marL="2065355" indent="0">
              <a:buNone/>
              <a:defRPr sz="700"/>
            </a:lvl7pPr>
            <a:lvl8pPr marL="2409581" indent="0">
              <a:buNone/>
              <a:defRPr sz="700"/>
            </a:lvl8pPr>
            <a:lvl9pPr marL="2753807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19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3" y="4480562"/>
            <a:ext cx="16459200" cy="528955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3" y="571923"/>
            <a:ext cx="16459200" cy="3840480"/>
          </a:xfrm>
        </p:spPr>
        <p:txBody>
          <a:bodyPr/>
          <a:lstStyle>
            <a:lvl1pPr marL="0" indent="0">
              <a:buNone/>
              <a:defRPr sz="2400"/>
            </a:lvl1pPr>
            <a:lvl2pPr marL="344226" indent="0">
              <a:buNone/>
              <a:defRPr sz="2100"/>
            </a:lvl2pPr>
            <a:lvl3pPr marL="688452" indent="0">
              <a:buNone/>
              <a:defRPr sz="1800"/>
            </a:lvl3pPr>
            <a:lvl4pPr marL="1032678" indent="0">
              <a:buNone/>
              <a:defRPr sz="1500"/>
            </a:lvl4pPr>
            <a:lvl5pPr marL="1376904" indent="0">
              <a:buNone/>
              <a:defRPr sz="1500"/>
            </a:lvl5pPr>
            <a:lvl6pPr marL="1721129" indent="0">
              <a:buNone/>
              <a:defRPr sz="1500"/>
            </a:lvl6pPr>
            <a:lvl7pPr marL="2065355" indent="0">
              <a:buNone/>
              <a:defRPr sz="1500"/>
            </a:lvl7pPr>
            <a:lvl8pPr marL="2409581" indent="0">
              <a:buNone/>
              <a:defRPr sz="1500"/>
            </a:lvl8pPr>
            <a:lvl9pPr marL="2753807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3" y="5009517"/>
            <a:ext cx="16459200" cy="751205"/>
          </a:xfrm>
        </p:spPr>
        <p:txBody>
          <a:bodyPr/>
          <a:lstStyle>
            <a:lvl1pPr marL="0" indent="0">
              <a:buNone/>
              <a:defRPr sz="1100"/>
            </a:lvl1pPr>
            <a:lvl2pPr marL="344226" indent="0">
              <a:buNone/>
              <a:defRPr sz="900"/>
            </a:lvl2pPr>
            <a:lvl3pPr marL="688452" indent="0">
              <a:buNone/>
              <a:defRPr sz="800"/>
            </a:lvl3pPr>
            <a:lvl4pPr marL="1032678" indent="0">
              <a:buNone/>
              <a:defRPr sz="700"/>
            </a:lvl4pPr>
            <a:lvl5pPr marL="1376904" indent="0">
              <a:buNone/>
              <a:defRPr sz="700"/>
            </a:lvl5pPr>
            <a:lvl6pPr marL="1721129" indent="0">
              <a:buNone/>
              <a:defRPr sz="700"/>
            </a:lvl6pPr>
            <a:lvl7pPr marL="2065355" indent="0">
              <a:buNone/>
              <a:defRPr sz="700"/>
            </a:lvl7pPr>
            <a:lvl8pPr marL="2409581" indent="0">
              <a:buNone/>
              <a:defRPr sz="700"/>
            </a:lvl8pPr>
            <a:lvl9pPr marL="2753807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45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256329"/>
            <a:ext cx="24688800" cy="1066800"/>
          </a:xfrm>
          <a:prstGeom prst="rect">
            <a:avLst/>
          </a:prstGeom>
        </p:spPr>
        <p:txBody>
          <a:bodyPr vert="horz" lIns="68845" tIns="34423" rIns="68845" bIns="3442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1493524"/>
            <a:ext cx="24688800" cy="4224232"/>
          </a:xfrm>
          <a:prstGeom prst="rect">
            <a:avLst/>
          </a:prstGeom>
        </p:spPr>
        <p:txBody>
          <a:bodyPr vert="horz" lIns="68845" tIns="34423" rIns="68845" bIns="3442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5932597"/>
            <a:ext cx="6400800" cy="340783"/>
          </a:xfrm>
          <a:prstGeom prst="rect">
            <a:avLst/>
          </a:prstGeom>
        </p:spPr>
        <p:txBody>
          <a:bodyPr vert="horz" lIns="68845" tIns="34423" rIns="68845" bIns="34423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34728-7E55-4D4E-888F-4856989E6A5D}" type="datetimeFigureOut">
              <a:rPr lang="en-US" smtClean="0"/>
              <a:t>8/5/16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5932597"/>
            <a:ext cx="8686800" cy="340783"/>
          </a:xfrm>
          <a:prstGeom prst="rect">
            <a:avLst/>
          </a:prstGeom>
        </p:spPr>
        <p:txBody>
          <a:bodyPr vert="horz" lIns="68845" tIns="34423" rIns="68845" bIns="34423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5932597"/>
            <a:ext cx="6400800" cy="340783"/>
          </a:xfrm>
          <a:prstGeom prst="rect">
            <a:avLst/>
          </a:prstGeom>
        </p:spPr>
        <p:txBody>
          <a:bodyPr vert="horz" lIns="68845" tIns="34423" rIns="68845" bIns="34423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084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4226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169" indent="-258169" algn="l" defTabSz="344226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9367" indent="-215141" algn="l" defTabSz="344226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60565" indent="-172113" algn="l" defTabSz="344226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4791" indent="-172113" algn="l" defTabSz="344226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9016" indent="-172113" algn="l" defTabSz="344226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93242" indent="-172113" algn="l" defTabSz="344226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37468" indent="-172113" algn="l" defTabSz="344226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81694" indent="-172113" algn="l" defTabSz="344226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25920" indent="-172113" algn="l" defTabSz="344226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4226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8452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32678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6904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21129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65355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9581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53807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5" descr="Mean_Control_experiment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2" t="4595" r="5420" b="11890"/>
          <a:stretch/>
        </p:blipFill>
        <p:spPr>
          <a:xfrm>
            <a:off x="1702833" y="991291"/>
            <a:ext cx="9638472" cy="4282468"/>
          </a:xfrm>
          <a:prstGeom prst="rect">
            <a:avLst/>
          </a:prstGeom>
        </p:spPr>
      </p:pic>
      <p:pic>
        <p:nvPicPr>
          <p:cNvPr id="64" name="Picture 63" descr="goal600.e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3" t="3599" r="7882" b="7244"/>
          <a:stretch/>
        </p:blipFill>
        <p:spPr>
          <a:xfrm>
            <a:off x="11044947" y="143112"/>
            <a:ext cx="8007982" cy="6114292"/>
          </a:xfrm>
          <a:prstGeom prst="rect">
            <a:avLst/>
          </a:prstGeom>
        </p:spPr>
      </p:pic>
      <p:pic>
        <p:nvPicPr>
          <p:cNvPr id="65" name="Picture 64" descr="goal800.eps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5" t="3258" r="7877" b="7244"/>
          <a:stretch/>
        </p:blipFill>
        <p:spPr>
          <a:xfrm>
            <a:off x="19321417" y="143113"/>
            <a:ext cx="7984463" cy="6137807"/>
          </a:xfrm>
          <a:prstGeom prst="rect">
            <a:avLst/>
          </a:prstGeom>
        </p:spPr>
      </p:pic>
      <p:sp>
        <p:nvSpPr>
          <p:cNvPr id="67" name="TextBox 66"/>
          <p:cNvSpPr txBox="1"/>
          <p:nvPr/>
        </p:nvSpPr>
        <p:spPr>
          <a:xfrm>
            <a:off x="-121292" y="877875"/>
            <a:ext cx="18428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 smtClean="0"/>
              <a:t>122.8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2292355" y="3837103"/>
            <a:ext cx="3919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Zapf Dingbats"/>
                <a:ea typeface="Zapf Dingbats"/>
                <a:cs typeface="Zapf Dingbats"/>
                <a:sym typeface="Zapf Dingbats"/>
              </a:rPr>
              <a:t>✪</a:t>
            </a:r>
            <a:endParaRPr lang="en-US" sz="2800" dirty="0"/>
          </a:p>
        </p:txBody>
      </p:sp>
      <p:sp>
        <p:nvSpPr>
          <p:cNvPr id="69" name="TextBox 68"/>
          <p:cNvSpPr txBox="1"/>
          <p:nvPr/>
        </p:nvSpPr>
        <p:spPr>
          <a:xfrm>
            <a:off x="3577444" y="1910561"/>
            <a:ext cx="439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Wingdings"/>
                <a:ea typeface="Wingdings"/>
                <a:cs typeface="Wingdings"/>
                <a:sym typeface="Wingdings"/>
              </a:rPr>
              <a:t></a:t>
            </a:r>
            <a:endParaRPr lang="en-US" sz="2400" dirty="0"/>
          </a:p>
        </p:txBody>
      </p:sp>
      <p:sp>
        <p:nvSpPr>
          <p:cNvPr id="70" name="TextBox 69"/>
          <p:cNvSpPr txBox="1"/>
          <p:nvPr/>
        </p:nvSpPr>
        <p:spPr>
          <a:xfrm>
            <a:off x="24896114" y="2767212"/>
            <a:ext cx="439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Wingdings"/>
                <a:ea typeface="Wingdings"/>
                <a:cs typeface="Wingdings"/>
                <a:sym typeface="Wingdings"/>
              </a:rPr>
              <a:t></a:t>
            </a:r>
            <a:endParaRPr lang="en-US" sz="2400" dirty="0"/>
          </a:p>
        </p:txBody>
      </p:sp>
      <p:sp>
        <p:nvSpPr>
          <p:cNvPr id="71" name="TextBox 70"/>
          <p:cNvSpPr txBox="1"/>
          <p:nvPr/>
        </p:nvSpPr>
        <p:spPr>
          <a:xfrm>
            <a:off x="15107701" y="2784309"/>
            <a:ext cx="3919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Zapf Dingbats"/>
                <a:ea typeface="Zapf Dingbats"/>
                <a:cs typeface="Zapf Dingbats"/>
                <a:sym typeface="Zapf Dingbats"/>
              </a:rPr>
              <a:t>✪</a:t>
            </a:r>
            <a:endParaRPr lang="en-US" sz="2800" dirty="0"/>
          </a:p>
        </p:txBody>
      </p:sp>
      <p:sp>
        <p:nvSpPr>
          <p:cNvPr id="72" name="TextBox 71"/>
          <p:cNvSpPr txBox="1"/>
          <p:nvPr/>
        </p:nvSpPr>
        <p:spPr>
          <a:xfrm rot="16200000">
            <a:off x="-2594813" y="2782926"/>
            <a:ext cx="5772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m</a:t>
            </a:r>
            <a:r>
              <a:rPr lang="en-US" sz="4800" b="1" dirty="0" smtClean="0"/>
              <a:t>ean position (cm)</a:t>
            </a:r>
            <a:endParaRPr lang="en-US" sz="4800" b="1" dirty="0"/>
          </a:p>
        </p:txBody>
      </p:sp>
      <p:sp>
        <p:nvSpPr>
          <p:cNvPr id="73" name="Rectangle 72"/>
          <p:cNvSpPr/>
          <p:nvPr/>
        </p:nvSpPr>
        <p:spPr>
          <a:xfrm>
            <a:off x="657410" y="1833396"/>
            <a:ext cx="112021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109.1</a:t>
            </a:r>
            <a:endParaRPr lang="en-US" sz="3200" dirty="0" smtClean="0"/>
          </a:p>
        </p:txBody>
      </p:sp>
      <p:sp>
        <p:nvSpPr>
          <p:cNvPr id="74" name="Rectangle 73"/>
          <p:cNvSpPr/>
          <p:nvPr/>
        </p:nvSpPr>
        <p:spPr>
          <a:xfrm>
            <a:off x="847577" y="2839126"/>
            <a:ext cx="91222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95.5</a:t>
            </a:r>
            <a:endParaRPr lang="en-US" sz="3200" dirty="0"/>
          </a:p>
        </p:txBody>
      </p:sp>
      <p:sp>
        <p:nvSpPr>
          <p:cNvPr id="75" name="Rectangle 74"/>
          <p:cNvSpPr/>
          <p:nvPr/>
        </p:nvSpPr>
        <p:spPr>
          <a:xfrm>
            <a:off x="1522803" y="5126446"/>
            <a:ext cx="392656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0</a:t>
            </a:r>
            <a:endParaRPr lang="en-US" sz="3200" dirty="0" smtClean="0"/>
          </a:p>
        </p:txBody>
      </p:sp>
      <p:sp>
        <p:nvSpPr>
          <p:cNvPr id="76" name="Rectangle 75"/>
          <p:cNvSpPr/>
          <p:nvPr/>
        </p:nvSpPr>
        <p:spPr>
          <a:xfrm>
            <a:off x="3881151" y="5095938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200</a:t>
            </a:r>
            <a:endParaRPr lang="en-US" sz="3200" dirty="0" smtClean="0"/>
          </a:p>
        </p:txBody>
      </p:sp>
      <p:sp>
        <p:nvSpPr>
          <p:cNvPr id="77" name="Rectangle 76"/>
          <p:cNvSpPr/>
          <p:nvPr/>
        </p:nvSpPr>
        <p:spPr>
          <a:xfrm>
            <a:off x="2532075" y="5126446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100</a:t>
            </a:r>
            <a:endParaRPr lang="en-US" sz="3200" dirty="0" smtClean="0"/>
          </a:p>
        </p:txBody>
      </p:sp>
      <p:sp>
        <p:nvSpPr>
          <p:cNvPr id="78" name="Rectangle 77"/>
          <p:cNvSpPr/>
          <p:nvPr/>
        </p:nvSpPr>
        <p:spPr>
          <a:xfrm>
            <a:off x="5276607" y="5133825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300</a:t>
            </a:r>
            <a:endParaRPr lang="en-US" sz="3200" dirty="0" smtClean="0"/>
          </a:p>
        </p:txBody>
      </p:sp>
      <p:sp>
        <p:nvSpPr>
          <p:cNvPr id="79" name="Rectangle 78"/>
          <p:cNvSpPr/>
          <p:nvPr/>
        </p:nvSpPr>
        <p:spPr>
          <a:xfrm>
            <a:off x="6527580" y="5113318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400</a:t>
            </a:r>
            <a:endParaRPr lang="en-US" sz="3200" dirty="0" smtClean="0"/>
          </a:p>
        </p:txBody>
      </p:sp>
      <p:sp>
        <p:nvSpPr>
          <p:cNvPr id="80" name="Rectangle 79"/>
          <p:cNvSpPr/>
          <p:nvPr/>
        </p:nvSpPr>
        <p:spPr>
          <a:xfrm>
            <a:off x="9126011" y="5103388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600</a:t>
            </a:r>
            <a:endParaRPr lang="en-US" sz="3200" dirty="0" smtClean="0"/>
          </a:p>
        </p:txBody>
      </p:sp>
      <p:sp>
        <p:nvSpPr>
          <p:cNvPr id="81" name="Rectangle 80"/>
          <p:cNvSpPr/>
          <p:nvPr/>
        </p:nvSpPr>
        <p:spPr>
          <a:xfrm>
            <a:off x="7847876" y="5095938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500</a:t>
            </a:r>
            <a:endParaRPr lang="en-US" sz="3200" dirty="0" smtClean="0"/>
          </a:p>
        </p:txBody>
      </p:sp>
      <p:sp>
        <p:nvSpPr>
          <p:cNvPr id="82" name="Rectangle 81"/>
          <p:cNvSpPr/>
          <p:nvPr/>
        </p:nvSpPr>
        <p:spPr>
          <a:xfrm>
            <a:off x="827399" y="3857980"/>
            <a:ext cx="91222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81.8</a:t>
            </a:r>
            <a:endParaRPr lang="en-US" sz="3200" dirty="0" smtClean="0"/>
          </a:p>
        </p:txBody>
      </p:sp>
      <p:sp>
        <p:nvSpPr>
          <p:cNvPr id="83" name="Rectangle 82"/>
          <p:cNvSpPr/>
          <p:nvPr/>
        </p:nvSpPr>
        <p:spPr>
          <a:xfrm>
            <a:off x="824966" y="4823875"/>
            <a:ext cx="91222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68.2</a:t>
            </a:r>
            <a:endParaRPr lang="en-US" sz="3200" dirty="0" smtClean="0"/>
          </a:p>
        </p:txBody>
      </p:sp>
      <p:sp>
        <p:nvSpPr>
          <p:cNvPr id="84" name="TextBox 83"/>
          <p:cNvSpPr txBox="1"/>
          <p:nvPr/>
        </p:nvSpPr>
        <p:spPr>
          <a:xfrm>
            <a:off x="4074024" y="5623043"/>
            <a:ext cx="2604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/>
              <a:t>time (s)</a:t>
            </a:r>
            <a:endParaRPr lang="en-US" sz="4800" b="1" dirty="0"/>
          </a:p>
        </p:txBody>
      </p:sp>
      <p:sp>
        <p:nvSpPr>
          <p:cNvPr id="85" name="Rectangle 84"/>
          <p:cNvSpPr/>
          <p:nvPr/>
        </p:nvSpPr>
        <p:spPr>
          <a:xfrm>
            <a:off x="10285715" y="5126446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/>
              <a:t>7</a:t>
            </a:r>
            <a:r>
              <a:rPr lang="en-US" sz="3200" dirty="0" smtClean="0"/>
              <a:t>00</a:t>
            </a:r>
            <a:endParaRPr lang="en-US" sz="3200" dirty="0" smtClean="0"/>
          </a:p>
        </p:txBody>
      </p:sp>
      <p:sp>
        <p:nvSpPr>
          <p:cNvPr id="86" name="TextBox 85"/>
          <p:cNvSpPr txBox="1"/>
          <p:nvPr/>
        </p:nvSpPr>
        <p:spPr>
          <a:xfrm>
            <a:off x="11266691" y="143113"/>
            <a:ext cx="28164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1" dirty="0">
                <a:latin typeface="Times New Roman"/>
                <a:cs typeface="Times New Roman"/>
              </a:rPr>
              <a:t>t</a:t>
            </a:r>
            <a:r>
              <a:rPr lang="en-US" sz="6000" b="1" dirty="0" smtClean="0">
                <a:latin typeface="Times New Roman"/>
                <a:cs typeface="Times New Roman"/>
              </a:rPr>
              <a:t> = 90 s</a:t>
            </a:r>
            <a:endParaRPr lang="en-US" sz="6000" b="1" dirty="0">
              <a:latin typeface="Times New Roman"/>
              <a:cs typeface="Times New Roman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19383363" y="145346"/>
            <a:ext cx="35379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1" dirty="0">
                <a:latin typeface="Times New Roman"/>
                <a:cs typeface="Times New Roman"/>
              </a:rPr>
              <a:t>t</a:t>
            </a:r>
            <a:r>
              <a:rPr lang="en-US" sz="6000" b="1" dirty="0" smtClean="0">
                <a:latin typeface="Times New Roman"/>
                <a:cs typeface="Times New Roman"/>
              </a:rPr>
              <a:t> = 175 s</a:t>
            </a:r>
            <a:endParaRPr lang="en-US" sz="60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99251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35</Words>
  <Application>Microsoft Macintosh PowerPoint</Application>
  <PresentationFormat>Custom</PresentationFormat>
  <Paragraphs>22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Shiva</cp:lastModifiedBy>
  <cp:revision>5</cp:revision>
  <dcterms:created xsi:type="dcterms:W3CDTF">2016-08-05T22:09:20Z</dcterms:created>
  <dcterms:modified xsi:type="dcterms:W3CDTF">2016-08-05T23:00:48Z</dcterms:modified>
</cp:coreProperties>
</file>

<file path=docProps/thumbnail.jpeg>
</file>